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8" r:id="rId6"/>
    <p:sldId id="271" r:id="rId7"/>
    <p:sldId id="272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E6A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5EBE5-C315-4021-9B7D-5E0D7937CF25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C4C79-0176-4F21-99DA-1F9ACB2CB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2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B3C32-B34A-408D-9DA6-F3350FD9A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54CB-77F5-4A09-B7F8-9CFD0009B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3896-1333-4E43-9088-A97D47E23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21AC4-CF62-4837-ACBF-CA50977B9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0344-262E-4382-8029-2FD60C681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D9BA-9AA5-43C3-BA77-F88E696D0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D442-D4DB-4579-8FDD-AAB3C242E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0576-10B9-46A9-92B7-62785F057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9F0C-4754-45CC-A1D3-6A7C562F4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37EF-B55D-4231-B3BD-5101FB451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3F01-A638-401B-9BC8-045D6884C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rgbClr val="9CB86E"/>
            </a:gs>
            <a:gs pos="100000">
              <a:srgbClr val="156B13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2759CCE-D37D-47D1-89C6-DF22603D9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7" r:id="rId2"/>
    <p:sldLayoutId id="2147483836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7" r:id="rId9"/>
    <p:sldLayoutId id="2147483833" r:id="rId10"/>
    <p:sldLayoutId id="2147483834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8229600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0" dirty="0" smtClean="0">
                <a:solidFill>
                  <a:srgbClr val="0070C0"/>
                </a:solidFill>
                <a:latin typeface="Comic Sans MS" pitchFamily="66" charset="0"/>
              </a:rPr>
              <a:t>История развития Земли в Мезозойскую эру</a:t>
            </a:r>
            <a:endParaRPr lang="ru-RU" sz="5400" b="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419600"/>
            <a:ext cx="6400800" cy="1752600"/>
          </a:xfrm>
        </p:spPr>
        <p:txBody>
          <a:bodyPr/>
          <a:lstStyle/>
          <a:p>
            <a:pPr marR="0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252.17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66.0 млн. лет назад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219200" y="0"/>
            <a:ext cx="65738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РЕСПУБЛИКИ БЕЛАРУСЬ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</a:p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«Гомельский государственный университет</a:t>
            </a:r>
          </a:p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имени Франциска Скорины»</a:t>
            </a:r>
          </a:p>
          <a:p>
            <a:pPr algn="ctr" eaLnBrk="0" hangingPunct="0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Геолого-географический факультет</a:t>
            </a:r>
          </a:p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геологии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6020062" y="4886235"/>
            <a:ext cx="31522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Выполнили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Студенты группы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ГР-21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Алименко Татьяна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Зубко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Виктория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преподаватель Мележ Т.А.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71800" y="457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3175">
                  <a:solidFill>
                    <a:srgbClr val="FF99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Палеоклимат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1143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целом климат был влажный и теплый. Средняя температура воздуха +22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Вулканическая активность конца триасового – начала юрского периода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вызвала трансгрессию моря. Выделяют климатические зоны: аридные (северная Африка, часть Северной Америки); переменно-влажные (Африка, Южная Америка, Индокитай); влажные (от Мексики до Египта).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867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Палеоландашфт юрского периода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Ю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6096000" cy="36576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533400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3175">
                  <a:solidFill>
                    <a:srgbClr val="FF99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Палеобиосфера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610600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юре огромные территории покрылись пышной растительностью, прежде всего разнообразными лесами. Они в основном состояли из папоротников и голосеменных. Саговники – класс голосеменных, преобладавший в зелёном покрове Земли. Под тенью этих деревьев бродили динозавры. Очень разнообразны были хвойные, похожие на современные сосны и кипарисы, которые процветали в то время не только в тропиках, но уже освоили и умеренный пояс. Папоротники постепенно исчезали.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сравнению с триасом очень изменилось население морского дна. Двустворчатые моллюски вытесняют с мелководий брахиопод. Складывается новый тип рифовых сообществ, примерно такой же, как существует сейчас. Его основу составляют появившиеся в триасе шестилучевые кораллы.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из ископаемых существ, сочетающих признаки птиц и рептилий, является археоптерикс, или первоптица. В юрский период на Земле обитают мелкие, покрытые шерстью теплокровные животные – млекопитающие.  В юре произошло разделение млекопитающих на однопроходных, сумчатых и плацентарных. Динозавры, доминировавшие на суше, обитали в лесах, озёрах, болотах.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3581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Саговники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1148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Шестилучевые кораллы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403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Археоптерикс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200px-Cycas_revolut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2492788" cy="3352800"/>
          </a:xfrm>
          <a:prstGeom prst="rect">
            <a:avLst/>
          </a:prstGeom>
        </p:spPr>
      </p:pic>
      <p:pic>
        <p:nvPicPr>
          <p:cNvPr id="15" name="Рисунок 14" descr="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3581400" cy="2686050"/>
          </a:xfrm>
          <a:prstGeom prst="rect">
            <a:avLst/>
          </a:prstGeom>
        </p:spPr>
      </p:pic>
      <p:pic>
        <p:nvPicPr>
          <p:cNvPr id="16" name="Рисунок 15" descr="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286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457200"/>
            <a:ext cx="5514975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4000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Меловая система</a:t>
            </a:r>
            <a:endParaRPr lang="ru-RU" sz="4000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самостоятельной системы эти отложения были выделены в Парижском бассейне бельгийским геологом  Омалиусом д'Аллуа в 1822 году.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715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Стратиграфия меловой системы по МСШ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3760482" cy="4558597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2600" y="533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3175">
                  <a:solidFill>
                    <a:srgbClr val="FF99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Палеотектонические события</a:t>
            </a:r>
            <a:endParaRPr lang="ru-RU" sz="3200" b="1" dirty="0">
              <a:ln w="3175">
                <a:solidFill>
                  <a:srgbClr val="FF99FF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5715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Расположение материков в позднемеловой период</a:t>
            </a:r>
          </a:p>
        </p:txBody>
      </p:sp>
      <p:pic>
        <p:nvPicPr>
          <p:cNvPr id="7" name="Рисунок 6" descr="82598009_Pozdniy_m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5522640" cy="3200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1430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течении мелового периода продолжался раскол материков. Лавразия и Гондвана распадались на части. Южная Америка и Африка удалялись друг от друга, и Атлантический океан становился всё шире и шире. Африка, Индия и Австралия тоже начали расходиться в разные стороны, и к югу от экватора в итоге образовались гигантские острова. Меловой период характеризуется крупной трансгрессией, подъемом уровня океанов и расширением морских бассейнов. Регрессии были незначительны.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71800" y="457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3175">
                  <a:solidFill>
                    <a:srgbClr val="FF99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Палеоклимат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1143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 мелового периода был теплым. Ледниковые шапки на полюсах отсутствовали. Тропический пояс был очень широким и простирался далеко к северу и югу, охватывая современные средние широты. Севернее и южнее от него располагались теплоумеренные пояса, простиравшиеся до полярных широт. Средняя глобальная температура +25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5867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Палеоландашфт мелового периода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5334000" cy="4000500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533400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3175">
                  <a:solidFill>
                    <a:srgbClr val="FF99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Палеобиосфера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6106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меловом периоде появились покрытосеменные – цветковые растения. Это повлекло за собой увеличение разнообразия насекомых, которые стали опылителями цветов. 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наземных животных царствовали разнообразные крупные пресмыкающиеся. Это был период расцвета гигантских ящеров. Крылатые пресмыкающиеся – птеродактили – занимали практически все ниши воздушных хищников, хотя уже появились настоящие птицы. Возникли современные ящерицы и самая молодая группа пресмыкающихся – змеи.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велико было разнообразие морских беспозвоночных. Были распространены аммониты и белемниты, брахиоподы, двустворки и морские ежи. 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морях всё ещё попадались ортоцератиты – реликты давно прошедшей палеозойской эры.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3505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Птеродактили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638800" y="609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Динозавр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3657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Первые змеи</a:t>
            </a:r>
          </a:p>
        </p:txBody>
      </p:sp>
      <p:pic>
        <p:nvPicPr>
          <p:cNvPr id="8" name="Рисунок 7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2971800" cy="3293939"/>
          </a:xfrm>
          <a:prstGeom prst="rect">
            <a:avLst/>
          </a:prstGeom>
        </p:spPr>
      </p:pic>
      <p:pic>
        <p:nvPicPr>
          <p:cNvPr id="10" name="Рисунок 9" descr="gigantoph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33400"/>
            <a:ext cx="4829175" cy="2990850"/>
          </a:xfrm>
          <a:prstGeom prst="rect">
            <a:avLst/>
          </a:prstGeom>
        </p:spPr>
      </p:pic>
      <p:pic>
        <p:nvPicPr>
          <p:cNvPr id="12" name="Рисунок 11" descr="958b68b77005ef3bd627e6b008a1a3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86201"/>
            <a:ext cx="4953000" cy="27432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572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8229600" cy="175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рубеже мелового и палеогенового периодов произошло массовое вымирание, в результате которого вымерло 15% семейств, 40% родов и до 70% всех видов. Частью этого массового вымирания явилось вымирание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динозавров. Вместе с динозаврами вымерли морские рептилии , в том числе мозазавры и плезиозавры, летающие ящеры, многие моллюски, в том числе аммониты и белемниты, и множество мелких водорослей.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_melov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124200"/>
            <a:ext cx="2743200" cy="3533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58674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Одна из причин массового вымирания – это падение метеорита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1"/>
            <a:ext cx="8229600" cy="45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1918" y="228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Предисловие</a:t>
            </a:r>
            <a:endParaRPr lang="ru-RU" sz="3600" b="1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1" y="762000"/>
            <a:ext cx="86106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80000"/>
              </a:lnSpc>
              <a:buClr>
                <a:srgbClr val="59DD5C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Конец пермского периода, предшествующего началу мезозойской эры, ознаменовался грандиозными катаклизмами: сталкивались материки, вздымались новые горные хребты, море то наступало на сушу, то вновь отступало, климат часто и резко менялся. Миллионы животных и растений не смогли приспособиться ко всем этим переменам и исчезли с лица Земли. Многие организмы, например некоторые земноводные из обширной группы стегоцефалов, пережившие конец пермского периода, постепенно вымерли в триасе. В ходе этого величайшего в истории планеты вымирания погибло больше половины всех животных семейств. Особенно пострадали виды, обитавшие на мелководье: их полностью вымерло свыше 90 процентов, включая более половины всех видов земноводных и большую часть аммонитов.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osled-d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05" y="3124200"/>
            <a:ext cx="4968025" cy="352729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457200"/>
            <a:ext cx="5514975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4000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Триасовая система</a:t>
            </a:r>
            <a:endParaRPr lang="ru-RU" sz="4000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происходит от греческого слова trias – троица, так как Триасовая система возникла в результате объединения трёх выделенных в разрезах Центральной Европы комплексов слоев: пёстрого песчаника, раковинного известняка и пёстрого мергеля (кейпера). Бельгийский учёный Омалиус д'Аллуа в 1831 объединил их под названием "кейперские отложения", а немецкий учёный Ф. Альберти в 1834 – под названием "триас".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6600"/>
            <a:ext cx="5334000" cy="330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5791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Стратиграфия триасовой системы по МСШ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143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началу триаса герцинские геосинклинальные структуры Западной Европы, Азии (Урало-Тянь-Шаньские и Монголо-Охотские пояса), Северной Америки и Восточной Австралии превратились в молодые платформы; они спаяли в одно целое Лавразию в Северном полушарии, а в Южном полушарии присоединились к Гондване. Сильно суженный Средиземноморский геосинклинальный пояс разделял эти две платформы. В триасе континентальные площади господствовали над морскими бассейнами. Морской бассейн Тетис занимал территорию Средиземноморского геосинклинального пояса и представлял собой океан-залив, преимущественно мелководный. Древнекиммерийский орогенез в конце триаса создал складчатые сооружения преимущественно на востоке и юго-востоке Азии.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533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3175">
                  <a:solidFill>
                    <a:srgbClr val="FF99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Палеотектонические события</a:t>
            </a:r>
            <a:endParaRPr lang="ru-RU" sz="3200" b="1" dirty="0">
              <a:ln w="3175">
                <a:solidFill>
                  <a:srgbClr val="FF99FF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505200"/>
            <a:ext cx="5370516" cy="31225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2200" y="6019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Расположение материков в триасовый период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71800" y="457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3175">
                  <a:solidFill>
                    <a:srgbClr val="FF99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Палеоклимат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143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Существенной дифференциации климата по температуре не было: преобладал равномерно теплый климат, близкий к современному субтропическому. Предполагают, что такая ситуация обусловлена парниковым эффектом, который вызван снижением содержания кислорода в атмосфере и увеличения содержания углекислого газа до 0.2%. Средняя температура составляла +22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◦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Для океана характерна регрессия. 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31666"/>
            <a:ext cx="5984759" cy="36603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29400" y="5867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Палеоландашфт триасового периода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533400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3175">
                  <a:solidFill>
                    <a:srgbClr val="FF99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Палеобиосфера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84582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наземной растительности доминируют голосеменные, цикадовые, гинкго и хвойные. В Триасе исчезли древовидные плауновые и каламитовые, кордаитовые, прапапоротники и большая часть древних хвойных. </a:t>
            </a: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Появляются новые группы моллюсков (улитки, устрицы). Крупнейшими хищниками становятся водные. На суше развиваются рептилии. Появляются первые теплокровные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яйцекладущие млекопитающие, а также протоавис, по предположению некоторой части палеонтологов, предки птиц. В триасе широкое распространение получают текодонты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быстропередвигающиеся сухопутные рептилии, предки динозавров. Появились характерные для мезозоя архозавры, ихтиозавры, черепахи, в конце триасового периода – костистые рыбы. Впервые появляются белемниты и аммониты.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63-1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2819400" cy="2855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3581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Протоавис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Therapsida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685800"/>
            <a:ext cx="5099922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5410200" y="3886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Терапсиды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69791_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91000"/>
            <a:ext cx="3657600" cy="24505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67200" y="586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Аммониты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457200"/>
            <a:ext cx="5514975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4000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Юрская система</a:t>
            </a:r>
            <a:endParaRPr lang="ru-RU" sz="4000" i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Название системы, как и большинства ее ярусов, дано по географическому признаку: от невысоких гор Юра на юге Франции. Автором стратиграфического подразделения юрская система официально считается А. Броньяр, а годом выделения - 1829. Однако как крупная стратиграфическая единица комплекс отложений, отвечающий по своему стратиграфическому объему современной юрской системе, был выделен А. Гумбольдтом в 1822 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867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Стратиграфия юрской системы по МСШ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00400"/>
            <a:ext cx="4572000" cy="350643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2600" y="533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ln w="3175">
                  <a:solidFill>
                    <a:srgbClr val="FF99FF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Палеотектонические события</a:t>
            </a:r>
            <a:endParaRPr lang="ru-RU" sz="3200" b="1" dirty="0">
              <a:ln w="3175">
                <a:solidFill>
                  <a:srgbClr val="FF99FF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5638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Расположение материков и направление их движения в юрский период</a:t>
            </a:r>
          </a:p>
        </p:txBody>
      </p:sp>
      <p:pic>
        <p:nvPicPr>
          <p:cNvPr id="6" name="Рисунок 5" descr="000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1" y="3124199"/>
            <a:ext cx="6137969" cy="3421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2192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сравнению с триасом в это время усиливаются тектонические движения, проявляющиеся не одновременно, но в основном приуроченные к началу и концу периода и его эпох. Они сказываются в складкообразовании в геосинклиналях, наиболее интенсивно по периферии Тихого океана; на платформах приводят к трансгрессиям и регрессиям. Наибольшая трансгрессия относится к первой половине поздней юры.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B8858C-6DCF-46A2-8D28-152A83E6207B}"/>
</file>

<file path=customXml/itemProps2.xml><?xml version="1.0" encoding="utf-8"?>
<ds:datastoreItem xmlns:ds="http://schemas.openxmlformats.org/officeDocument/2006/customXml" ds:itemID="{56137E6D-9676-4FD1-B0B4-153DC8EB8757}"/>
</file>

<file path=customXml/itemProps3.xml><?xml version="1.0" encoding="utf-8"?>
<ds:datastoreItem xmlns:ds="http://schemas.openxmlformats.org/officeDocument/2006/customXml" ds:itemID="{8C02D31F-EB98-4356-80F0-DB67E62187A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653</TotalTime>
  <Words>754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История развития Земли в Мезозойскую эру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Наумов</dc:creator>
  <cp:lastModifiedBy>Татьяна</cp:lastModifiedBy>
  <cp:revision>85</cp:revision>
  <cp:lastPrinted>1601-01-01T00:00:00Z</cp:lastPrinted>
  <dcterms:created xsi:type="dcterms:W3CDTF">2012-02-03T16:10:05Z</dcterms:created>
  <dcterms:modified xsi:type="dcterms:W3CDTF">2015-12-05T19:21:16Z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0x0101008AEA79EB98C0E246AC9D62295B8DC0C5</vt:lpwstr>
  </property>
</Properties>
</file>